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3" r:id="rId16"/>
    <p:sldId id="274" r:id="rId17"/>
    <p:sldId id="275" r:id="rId18"/>
    <p:sldId id="272" r:id="rId19"/>
    <p:sldId id="269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pPr/>
              <a:t>12.06.2015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Выбранная платформа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29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Сервер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Клиент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 l="41250" t="16197" r="42500" b="76560"/>
          <a:stretch>
            <a:fillRect/>
          </a:stretch>
        </p:blipFill>
        <p:spPr bwMode="auto">
          <a:xfrm>
            <a:off x="1295400" y="1981200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8800" y="1981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 l="18125" t="12072" r="65000" b="80684"/>
          <a:stretch>
            <a:fillRect/>
          </a:stretch>
        </p:blipFill>
        <p:spPr bwMode="auto">
          <a:xfrm>
            <a:off x="5715000" y="2438400"/>
            <a:ext cx="2057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 l="1250" t="11268" r="90625" b="84708"/>
          <a:stretch>
            <a:fillRect/>
          </a:stretch>
        </p:blipFill>
        <p:spPr bwMode="auto">
          <a:xfrm>
            <a:off x="1295400" y="2895600"/>
            <a:ext cx="15849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 l="3750" t="12173" r="83750" b="82193"/>
          <a:stretch>
            <a:fillRect/>
          </a:stretch>
        </p:blipFill>
        <p:spPr bwMode="auto">
          <a:xfrm>
            <a:off x="1295400" y="3657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95400" y="4419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 cstate="print"/>
          <a:srcRect l="1250" t="7243" r="81250" b="82294"/>
          <a:stretch>
            <a:fillRect/>
          </a:stretch>
        </p:blipFill>
        <p:spPr bwMode="auto">
          <a:xfrm>
            <a:off x="1447800" y="5029200"/>
            <a:ext cx="1371600" cy="63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Описание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use_case_diagram.png"/>
          <p:cNvPicPr/>
          <p:nvPr/>
        </p:nvPicPr>
        <p:blipFill>
          <a:blip r:embed="rId4" cstate="print"/>
          <a:srcRect l="5987" t="4279" r="26453" b="14189"/>
          <a:stretch>
            <a:fillRect/>
          </a:stretch>
        </p:blipFill>
        <p:spPr bwMode="auto">
          <a:xfrm>
            <a:off x="609600" y="1371600"/>
            <a:ext cx="3200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43200" y="2286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Определение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7073" t="8490" r="12454" b="14897"/>
          <a:stretch>
            <a:fillRect/>
          </a:stretch>
        </p:blipFill>
        <p:spPr bwMode="auto">
          <a:xfrm>
            <a:off x="4149726" y="3352800"/>
            <a:ext cx="4841874" cy="332014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2000" y="45720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/>
              <a:t>Конфигурация оборудования:</a:t>
            </a:r>
            <a:endParaRPr lang="en-US" u="sng" dirty="0" smtClean="0"/>
          </a:p>
          <a:p>
            <a:r>
              <a:rPr lang="ru-RU" dirty="0" err="1" smtClean="0"/>
              <a:t>Intel</a:t>
            </a:r>
            <a:r>
              <a:rPr lang="ru-RU" dirty="0" smtClean="0"/>
              <a:t>(R) </a:t>
            </a:r>
            <a:r>
              <a:rPr lang="ru-RU" dirty="0" err="1" smtClean="0"/>
              <a:t>Core</a:t>
            </a:r>
            <a:r>
              <a:rPr lang="ru-RU" dirty="0" smtClean="0"/>
              <a:t>(TM) i7-4770 CPU @ 3.40GHz, 16Гб оперативной памяти под управлением ОС  </a:t>
            </a:r>
            <a:r>
              <a:rPr lang="en-US" dirty="0" err="1" smtClean="0"/>
              <a:t>Ubuntu</a:t>
            </a:r>
            <a:r>
              <a:rPr lang="en-US" dirty="0" smtClean="0"/>
              <a:t> Server </a:t>
            </a:r>
            <a:r>
              <a:rPr lang="ru-RU" dirty="0" smtClean="0"/>
              <a:t>14.04.</a:t>
            </a:r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</a:p>
          <a:p>
            <a:r>
              <a:rPr lang="en-US" dirty="0" smtClean="0"/>
              <a:t>~3200000</a:t>
            </a:r>
            <a:r>
              <a:rPr lang="ru-RU" dirty="0" smtClean="0"/>
              <a:t> записей</a:t>
            </a:r>
          </a:p>
          <a:p>
            <a:r>
              <a:rPr lang="ru-RU" dirty="0" smtClean="0"/>
              <a:t>за год. На каждый год своя база.</a:t>
            </a:r>
            <a:endParaRPr lang="en-US" dirty="0" smtClean="0"/>
          </a:p>
          <a:p>
            <a:r>
              <a:rPr lang="ru-RU" dirty="0" smtClean="0"/>
              <a:t>Время обновления 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4876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4685080" cy="33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762000" y="4724400"/>
            <a:ext cx="8229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</a:t>
            </a:r>
            <a:r>
              <a:rPr lang="ru-RU" sz="2800" i="1" dirty="0" smtClean="0">
                <a:solidFill>
                  <a:srgbClr val="0070C0"/>
                </a:solidFill>
              </a:rPr>
              <a:t>картах с </a:t>
            </a:r>
            <a:r>
              <a:rPr lang="ru-RU" sz="2800" i="1" dirty="0" smtClean="0">
                <a:solidFill>
                  <a:srgbClr val="0070C0"/>
                </a:solidFill>
              </a:rPr>
              <a:t>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447800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MONOPOLY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3776663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PARALLEL KINGDOM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143000"/>
            <a:ext cx="3364865" cy="245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143000"/>
            <a:ext cx="3581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1066800" y="3962400"/>
            <a:ext cx="274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3000" y="2819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4038600" y="3774638"/>
            <a:ext cx="48768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612</Words>
  <PresentationFormat>Экран (4:3)</PresentationFormat>
  <Paragraphs>149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95</cp:revision>
  <dcterms:created xsi:type="dcterms:W3CDTF">2015-05-27T06:02:20Z</dcterms:created>
  <dcterms:modified xsi:type="dcterms:W3CDTF">2015-06-12T19:45:43Z</dcterms:modified>
</cp:coreProperties>
</file>